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2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8385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9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132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06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6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85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001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235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07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50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96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B931C-3F89-4BD0-8781-EC4AD1FFC912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44EF5-0F3F-40C2-81B6-BBEFB1DACB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09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7287" y="2242232"/>
            <a:ext cx="10287000" cy="3222974"/>
          </a:xfrm>
        </p:spPr>
        <p:txBody>
          <a:bodyPr>
            <a:normAutofit fontScale="90000"/>
          </a:bodyPr>
          <a:lstStyle/>
          <a:p>
            <a:r>
              <a:rPr lang="es-ES" sz="5000" b="1" dirty="0" smtClean="0">
                <a:solidFill>
                  <a:schemeClr val="accent6"/>
                </a:solidFill>
              </a:rPr>
              <a:t>Gracias por todas </a:t>
            </a:r>
            <a:r>
              <a:rPr lang="es-ES" sz="5000" b="1" dirty="0" smtClean="0">
                <a:solidFill>
                  <a:schemeClr val="accent6"/>
                </a:solidFill>
              </a:rPr>
              <a:t>vuestras </a:t>
            </a:r>
            <a:r>
              <a:rPr lang="es-ES" sz="5000" b="1" dirty="0" smtClean="0">
                <a:solidFill>
                  <a:schemeClr val="accent6"/>
                </a:solidFill>
              </a:rPr>
              <a:t>aportaciones. </a:t>
            </a:r>
            <a:r>
              <a:rPr lang="es-ES" sz="5000" b="1" dirty="0" smtClean="0"/>
              <a:t/>
            </a:r>
            <a:br>
              <a:rPr lang="es-ES" sz="5000" b="1" dirty="0" smtClean="0"/>
            </a:br>
            <a:r>
              <a:rPr lang="es-ES" sz="5000" b="1" dirty="0" smtClean="0"/>
              <a:t>Han sido recibidas y </a:t>
            </a:r>
            <a:r>
              <a:rPr lang="es-ES" sz="5000" b="1" dirty="0" smtClean="0"/>
              <a:t>estamos ya trabajando para darles respuesta.</a:t>
            </a:r>
            <a:r>
              <a:rPr lang="es-ES" sz="5000" b="1" dirty="0" smtClean="0"/>
              <a:t/>
            </a:r>
            <a:br>
              <a:rPr lang="es-ES" sz="5000" b="1" dirty="0" smtClean="0"/>
            </a:br>
            <a:r>
              <a:rPr lang="es-ES" sz="5000" b="1" dirty="0" smtClean="0">
                <a:solidFill>
                  <a:schemeClr val="accent6"/>
                </a:solidFill>
              </a:rPr>
              <a:t>Seguiremos compartiendo los siguientes pasos de definición del PSIS.</a:t>
            </a:r>
            <a:endParaRPr lang="es-ES" sz="5000" b="1" dirty="0">
              <a:solidFill>
                <a:schemeClr val="accent6"/>
              </a:solidFill>
            </a:endParaRPr>
          </a:p>
        </p:txBody>
      </p:sp>
      <p:pic>
        <p:nvPicPr>
          <p:cNvPr id="6" name="Imagen 5" descr="Alloz Reservoir - Alloz reservoi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" y="148351"/>
            <a:ext cx="2430145" cy="17291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n 6" descr="J:\2020\Fotos_descarga\shutterstock_19546144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106" y="264441"/>
            <a:ext cx="2220119" cy="14969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2949495" y="450311"/>
            <a:ext cx="6370638" cy="111831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3000" b="1" dirty="0" smtClean="0">
                <a:solidFill>
                  <a:srgbClr val="C00000"/>
                </a:solidFill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de incidencia supramunicipal embalse de Alloz</a:t>
            </a:r>
            <a:endParaRPr lang="es-ES" sz="30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Imagen 248" descr="lursarea COL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575" y="6396037"/>
            <a:ext cx="1446213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249" descr="logo GOB + Agenda 2030-2 color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6318250"/>
            <a:ext cx="22764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Imagen 2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6396037"/>
            <a:ext cx="1558925" cy="32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agen 246" descr="3AC0BB2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3" y="5921375"/>
            <a:ext cx="132715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n 247" descr="C3C80CC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80"/>
          <a:stretch>
            <a:fillRect/>
          </a:stretch>
        </p:blipFill>
        <p:spPr bwMode="auto">
          <a:xfrm>
            <a:off x="5130800" y="6208712"/>
            <a:ext cx="2339975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68450" y="52943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236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7287" y="2548990"/>
            <a:ext cx="10287000" cy="2861412"/>
          </a:xfrm>
        </p:spPr>
        <p:txBody>
          <a:bodyPr>
            <a:normAutofit/>
          </a:bodyPr>
          <a:lstStyle/>
          <a:p>
            <a:r>
              <a:rPr lang="es-ES" sz="4800" b="1" dirty="0" err="1" smtClean="0">
                <a:solidFill>
                  <a:schemeClr val="accent6"/>
                </a:solidFill>
              </a:rPr>
              <a:t>Eskerrik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asko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guztioi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zuen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ekarpenengatik</a:t>
            </a:r>
            <a:r>
              <a:rPr lang="es-ES" sz="4800" b="1" dirty="0" smtClean="0">
                <a:solidFill>
                  <a:schemeClr val="accent6"/>
                </a:solidFill>
              </a:rPr>
              <a:t>. </a:t>
            </a:r>
            <a:r>
              <a:rPr lang="es-ES" sz="4800" b="1" dirty="0" smtClean="0"/>
              <a:t/>
            </a:r>
            <a:br>
              <a:rPr lang="es-ES" sz="4800" b="1" dirty="0" smtClean="0"/>
            </a:br>
            <a:r>
              <a:rPr lang="es-ES" sz="4800" b="1" dirty="0" smtClean="0"/>
              <a:t>Jaso </a:t>
            </a:r>
            <a:r>
              <a:rPr lang="es-ES" sz="4800" b="1" dirty="0" err="1" smtClean="0"/>
              <a:t>ditugu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guztiak</a:t>
            </a:r>
            <a:r>
              <a:rPr lang="es-ES" sz="4800" b="1" dirty="0" smtClean="0"/>
              <a:t> eta </a:t>
            </a:r>
            <a:r>
              <a:rPr lang="es-ES" sz="4800" b="1" dirty="0" err="1" smtClean="0"/>
              <a:t>lantzen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ari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gara</a:t>
            </a:r>
            <a:r>
              <a:rPr lang="es-ES" sz="4800" b="1" dirty="0" smtClean="0"/>
              <a:t>.</a:t>
            </a:r>
            <a:br>
              <a:rPr lang="es-ES" sz="4800" b="1" dirty="0" smtClean="0"/>
            </a:br>
            <a:r>
              <a:rPr lang="es-ES" sz="4800" b="1" dirty="0" err="1" smtClean="0">
                <a:solidFill>
                  <a:schemeClr val="accent6"/>
                </a:solidFill>
              </a:rPr>
              <a:t>PSISa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zehazteko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hurrengo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pausoak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partekatzen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jarraituko</a:t>
            </a:r>
            <a:r>
              <a:rPr lang="es-ES" sz="4800" b="1" dirty="0" smtClean="0">
                <a:solidFill>
                  <a:schemeClr val="accent6"/>
                </a:solidFill>
              </a:rPr>
              <a:t> </a:t>
            </a:r>
            <a:r>
              <a:rPr lang="es-ES" sz="4800" b="1" dirty="0" err="1" smtClean="0">
                <a:solidFill>
                  <a:schemeClr val="accent6"/>
                </a:solidFill>
              </a:rPr>
              <a:t>dugu</a:t>
            </a:r>
            <a:r>
              <a:rPr lang="es-ES" sz="4800" b="1" dirty="0" smtClean="0">
                <a:solidFill>
                  <a:schemeClr val="accent6"/>
                </a:solidFill>
              </a:rPr>
              <a:t>.</a:t>
            </a:r>
            <a:endParaRPr lang="es-ES" sz="4800" b="1" dirty="0">
              <a:solidFill>
                <a:schemeClr val="accent6"/>
              </a:solidFill>
            </a:endParaRPr>
          </a:p>
        </p:txBody>
      </p:sp>
      <p:pic>
        <p:nvPicPr>
          <p:cNvPr id="6" name="Imagen 5" descr="Alloz Reservoir - Alloz reservoi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" y="148351"/>
            <a:ext cx="2430145" cy="17291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n 6" descr="J:\2020\Fotos_descarga\shutterstock_19546144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106" y="264441"/>
            <a:ext cx="2220119" cy="14969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2949495" y="450311"/>
            <a:ext cx="6370638" cy="178215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3000" b="1" dirty="0" smtClean="0">
                <a:solidFill>
                  <a:srgbClr val="C00000"/>
                </a:solidFill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ALLOZ </a:t>
            </a:r>
            <a:r>
              <a:rPr lang="es-ES" sz="3000" b="1" dirty="0">
                <a:solidFill>
                  <a:srgbClr val="C00000"/>
                </a:solidFill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URTEGIKO </a:t>
            </a:r>
            <a:r>
              <a:rPr lang="es-ES" sz="3000" b="1" dirty="0" smtClean="0">
                <a:solidFill>
                  <a:srgbClr val="C00000"/>
                </a:solidFill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SEKTORIALA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sz="30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Imagen 248" descr="lursarea COL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575" y="6396037"/>
            <a:ext cx="1446213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249" descr="logo GOB + Agenda 2030-2 color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6318250"/>
            <a:ext cx="22764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Imagen 2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6396037"/>
            <a:ext cx="1558925" cy="32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agen 246" descr="3AC0BB2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3" y="5921375"/>
            <a:ext cx="132715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n 247" descr="C3C80CC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80"/>
          <a:stretch>
            <a:fillRect/>
          </a:stretch>
        </p:blipFill>
        <p:spPr bwMode="auto">
          <a:xfrm>
            <a:off x="5130800" y="6208712"/>
            <a:ext cx="2339975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68450" y="52943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66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7038</TotalTime>
  <Words>64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Bahnschrift SemiBold</vt:lpstr>
      <vt:lpstr>Calibri</vt:lpstr>
      <vt:lpstr>Calibri Light</vt:lpstr>
      <vt:lpstr>Times New Roman</vt:lpstr>
      <vt:lpstr>Tema de Office</vt:lpstr>
      <vt:lpstr>Gracias por todas vuestras aportaciones.  Han sido recibidas y estamos ya trabajando para darles respuesta. Seguiremos compartiendo los siguientes pasos de definición del PSIS.</vt:lpstr>
      <vt:lpstr>Eskerrik asko guztioi zuen ekarpenengatik.  Jaso ditugu guztiak eta lantzen ari gara. PSISa zehazteko hurrengo pausoak partekatzen jarraituko dugu.</vt:lpstr>
    </vt:vector>
  </TitlesOfParts>
  <Company>Gobierno de Navarra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Gracias por todas las aportaciones. Han sido recibidas para su análisis y ayudarán a conformar un PSIS participado.</dc:title>
  <dc:creator>D812559</dc:creator>
  <cp:lastModifiedBy>D812559</cp:lastModifiedBy>
  <cp:revision>7</cp:revision>
  <dcterms:created xsi:type="dcterms:W3CDTF">2020-11-06T11:51:54Z</dcterms:created>
  <dcterms:modified xsi:type="dcterms:W3CDTF">2020-11-11T14:22:22Z</dcterms:modified>
</cp:coreProperties>
</file>